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43" r:id="rId2"/>
    <p:sldId id="445" r:id="rId3"/>
    <p:sldId id="453" r:id="rId4"/>
    <p:sldId id="446" r:id="rId5"/>
    <p:sldId id="444" r:id="rId6"/>
    <p:sldId id="454" r:id="rId7"/>
    <p:sldId id="449" r:id="rId8"/>
    <p:sldId id="450" r:id="rId9"/>
  </p:sldIdLst>
  <p:sldSz cx="9144000" cy="6858000" type="screen4x3"/>
  <p:notesSz cx="6797675" cy="9926638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E9F4"/>
    <a:srgbClr val="F9EEED"/>
    <a:srgbClr val="FEFFD1"/>
    <a:srgbClr val="F3EE10"/>
    <a:srgbClr val="6B87C7"/>
    <a:srgbClr val="5B7BC1"/>
    <a:srgbClr val="5273BE"/>
    <a:srgbClr val="0000CC"/>
    <a:srgbClr val="957DB1"/>
    <a:srgbClr val="FEFE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7AC3CCA-C797-4891-BE02-D94E43425B78}" styleName="中等深淺樣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FD0F851-EC5A-4D38-B0AD-8093EC10F338}" styleName="淺色樣式 1 - 輔色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淺色樣式 1 - 輔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淺色樣式 1 - 輔色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51" autoAdjust="0"/>
    <p:restoredTop sz="96019" autoAdjust="0"/>
  </p:normalViewPr>
  <p:slideViewPr>
    <p:cSldViewPr>
      <p:cViewPr varScale="1">
        <p:scale>
          <a:sx n="106" d="100"/>
          <a:sy n="106" d="100"/>
        </p:scale>
        <p:origin x="138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3096" y="-67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F06F09E2-E149-4DF2-B580-3BD773FC3E15}" type="datetimeFigureOut">
              <a:rPr lang="zh-TW" altLang="en-US"/>
              <a:pPr>
                <a:defRPr/>
              </a:pPr>
              <a:t>2021/12/10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28242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49688" y="9428242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F887BAAA-3974-42FA-A250-1D5CCB8C00A0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65074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99EF518-76A8-4595-83A1-00C4868B61BE}" type="datetimeFigureOut">
              <a:rPr lang="zh-TW" altLang="en-US"/>
              <a:pPr>
                <a:defRPr/>
              </a:pPr>
              <a:t>2021/12/10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450" y="4715710"/>
            <a:ext cx="5438775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noProof="0"/>
              <a:t>按一下以編輯母片文字樣式</a:t>
            </a:r>
          </a:p>
          <a:p>
            <a:pPr lvl="1"/>
            <a:r>
              <a:rPr lang="zh-TW" altLang="en-US" noProof="0"/>
              <a:t>第二層</a:t>
            </a:r>
          </a:p>
          <a:p>
            <a:pPr lvl="2"/>
            <a:r>
              <a:rPr lang="zh-TW" altLang="en-US" noProof="0"/>
              <a:t>第三層</a:t>
            </a:r>
          </a:p>
          <a:p>
            <a:pPr lvl="3"/>
            <a:r>
              <a:rPr lang="zh-TW" altLang="en-US" noProof="0"/>
              <a:t>第四層</a:t>
            </a:r>
          </a:p>
          <a:p>
            <a:pPr lvl="4"/>
            <a:r>
              <a:rPr lang="zh-TW" altLang="en-US" noProof="0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28242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49688" y="9428242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4F8C1DF-0A58-454C-B0EF-2ACB706464D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767486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jpeg"/><Relationship Id="rId4" Type="http://schemas.openxmlformats.org/officeDocument/2006/relationships/image" Target="../media/image8.tif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-23812"/>
            <a:ext cx="9144000" cy="1776413"/>
          </a:xfrm>
          <a:prstGeom prst="rect">
            <a:avLst/>
          </a:prstGeom>
          <a:solidFill>
            <a:srgbClr val="E7F5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1590676" y="6399213"/>
            <a:ext cx="7553325" cy="4683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cxnSp>
        <p:nvCxnSpPr>
          <p:cNvPr id="4" name="直線接點 3"/>
          <p:cNvCxnSpPr/>
          <p:nvPr userDrawn="1"/>
        </p:nvCxnSpPr>
        <p:spPr>
          <a:xfrm flipV="1">
            <a:off x="1574801" y="6494463"/>
            <a:ext cx="6710363" cy="0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 userDrawn="1"/>
        </p:nvSpPr>
        <p:spPr>
          <a:xfrm>
            <a:off x="2" y="-34924"/>
            <a:ext cx="1857375" cy="6664325"/>
          </a:xfrm>
          <a:prstGeom prst="rect">
            <a:avLst/>
          </a:prstGeom>
          <a:solidFill>
            <a:srgbClr val="3D6A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7939" y="6477000"/>
            <a:ext cx="1862139" cy="304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-7938" y="6705600"/>
            <a:ext cx="1863727" cy="19843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pic>
        <p:nvPicPr>
          <p:cNvPr id="8" name="圖片 15" descr="PPT底圖.jpg"/>
          <p:cNvPicPr>
            <a:picLocks noChangeAspect="1"/>
          </p:cNvPicPr>
          <p:nvPr userDrawn="1"/>
        </p:nvPicPr>
        <p:blipFill>
          <a:blip r:embed="rId2" cstate="print"/>
          <a:srcRect r="20924"/>
          <a:stretch>
            <a:fillRect/>
          </a:stretch>
        </p:blipFill>
        <p:spPr bwMode="auto">
          <a:xfrm>
            <a:off x="-19051" y="936626"/>
            <a:ext cx="9163051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內容版面配置區 2"/>
          <p:cNvSpPr>
            <a:spLocks noGrp="1"/>
          </p:cNvSpPr>
          <p:nvPr>
            <p:ph sz="quarter" idx="10"/>
          </p:nvPr>
        </p:nvSpPr>
        <p:spPr>
          <a:xfrm>
            <a:off x="3248083" y="5913438"/>
            <a:ext cx="4238509" cy="544512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0" name="標題 1"/>
          <p:cNvSpPr>
            <a:spLocks noGrp="1"/>
          </p:cNvSpPr>
          <p:nvPr>
            <p:ph type="title"/>
          </p:nvPr>
        </p:nvSpPr>
        <p:spPr>
          <a:xfrm>
            <a:off x="1981202" y="3767932"/>
            <a:ext cx="6886575" cy="777875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41B94333-B3DA-4BF6-ADF7-AA34AE9141A4}"/>
              </a:ext>
            </a:extLst>
          </p:cNvPr>
          <p:cNvSpPr/>
          <p:nvPr userDrawn="1"/>
        </p:nvSpPr>
        <p:spPr bwMode="gray">
          <a:xfrm>
            <a:off x="0" y="6096000"/>
            <a:ext cx="91440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/>
        </p:spPr>
        <p:txBody>
          <a:bodyPr lIns="45720" tIns="44450" rIns="45720" bIns="44450" rtlCol="0" anchor="ctr" anchorCtr="1"/>
          <a:lstStyle/>
          <a:p>
            <a:pPr algn="ctr" eaLnBrk="1" hangingPunct="1"/>
            <a:endParaRPr lang="zh-TW" altLang="en-US" sz="1400" b="1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內容版面配置區 2">
            <a:extLst>
              <a:ext uri="{FF2B5EF4-FFF2-40B4-BE49-F238E27FC236}">
                <a16:creationId xmlns:a16="http://schemas.microsoft.com/office/drawing/2014/main" id="{6498812D-C6DC-4ED0-9665-5FE6DF4542E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4800" y="2377648"/>
            <a:ext cx="8534400" cy="4343400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5" name="標題 1">
            <a:extLst>
              <a:ext uri="{FF2B5EF4-FFF2-40B4-BE49-F238E27FC236}">
                <a16:creationId xmlns:a16="http://schemas.microsoft.com/office/drawing/2014/main" id="{3D818942-DEFE-4BEE-A432-3483A7005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456" y="1371600"/>
            <a:ext cx="8499088" cy="77787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</p:spTree>
    <p:extLst>
      <p:ext uri="{BB962C8B-B14F-4D97-AF65-F5344CB8AC3E}">
        <p14:creationId xmlns:p14="http://schemas.microsoft.com/office/powerpoint/2010/main" val="1689853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立足高雄 ‧ 擁抱台灣 ‧ 放眼世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2">
            <a:extLst>
              <a:ext uri="{FF2B5EF4-FFF2-40B4-BE49-F238E27FC236}">
                <a16:creationId xmlns:a16="http://schemas.microsoft.com/office/drawing/2014/main" id="{FC8A6A88-95AF-4190-A891-D24192CE2D9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4800" y="2286000"/>
            <a:ext cx="8534400" cy="4114800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3" name="標題 1">
            <a:extLst>
              <a:ext uri="{FF2B5EF4-FFF2-40B4-BE49-F238E27FC236}">
                <a16:creationId xmlns:a16="http://schemas.microsoft.com/office/drawing/2014/main" id="{F74EBBC0-E677-4AE8-8C5F-BBBE019E4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371600"/>
            <a:ext cx="8534400" cy="77787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謝謝聆聽_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KMU_web\2013_英文網站\英文網站_圖\KMU world map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33400" y="1981201"/>
            <a:ext cx="9883775" cy="437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全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 bwMode="gray">
          <a:xfrm>
            <a:off x="0" y="4682836"/>
            <a:ext cx="9144000" cy="1787879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5720" tIns="44450" rIns="45720" bIns="44450" rtlCol="0" anchor="ctr" anchorCtr="1"/>
          <a:lstStyle/>
          <a:p>
            <a:pPr algn="ctr" eaLnBrk="1" hangingPunct="1"/>
            <a:endParaRPr lang="zh-TW" altLang="en-US" sz="1400" b="1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圖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23"/>
            <a:ext cx="9144000" cy="4683958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145047" y="4988621"/>
            <a:ext cx="3505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4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謝謝聆聽</a:t>
            </a:r>
            <a:endParaRPr lang="en-US" altLang="zh-TW" sz="40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4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Thank</a:t>
            </a:r>
            <a:r>
              <a:rPr lang="en-US" altLang="zh-TW" sz="4000" b="1" baseline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You</a:t>
            </a:r>
            <a:endParaRPr lang="zh-TW" altLang="en-US" sz="40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5" name="群組 4"/>
          <p:cNvGrpSpPr/>
          <p:nvPr userDrawn="1"/>
        </p:nvGrpSpPr>
        <p:grpSpPr>
          <a:xfrm>
            <a:off x="4539725" y="3894152"/>
            <a:ext cx="4512175" cy="2315038"/>
            <a:chOff x="4572000" y="3886200"/>
            <a:chExt cx="4512175" cy="2315038"/>
          </a:xfrm>
        </p:grpSpPr>
        <p:sp>
          <p:nvSpPr>
            <p:cNvPr id="6" name="六邊形 5"/>
            <p:cNvSpPr/>
            <p:nvPr/>
          </p:nvSpPr>
          <p:spPr>
            <a:xfrm>
              <a:off x="4572000" y="4676503"/>
              <a:ext cx="1712976" cy="1476884"/>
            </a:xfrm>
            <a:prstGeom prst="hexagon">
              <a:avLst>
                <a:gd name="adj" fmla="val 25000"/>
                <a:gd name="vf" fmla="val 115470"/>
              </a:avLst>
            </a:prstGeom>
            <a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29000" r="-29000"/>
              </a:stretch>
            </a:blipFill>
            <a:ln>
              <a:solidFill>
                <a:schemeClr val="accent5"/>
              </a:solidFill>
            </a:ln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六邊形 6"/>
            <p:cNvSpPr/>
            <p:nvPr/>
          </p:nvSpPr>
          <p:spPr>
            <a:xfrm>
              <a:off x="7371199" y="4676503"/>
              <a:ext cx="1712976" cy="1476884"/>
            </a:xfrm>
            <a:prstGeom prst="hexagon">
              <a:avLst>
                <a:gd name="adj" fmla="val 25000"/>
                <a:gd name="vf" fmla="val 115470"/>
              </a:avLst>
            </a:prstGeom>
            <a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5000" r="-15000"/>
              </a:stretch>
            </a:blipFill>
            <a:ln>
              <a:solidFill>
                <a:schemeClr val="accent4"/>
              </a:solidFill>
            </a:ln>
          </p:spPr>
          <p:style>
            <a:lnRef idx="2">
              <a:schemeClr val="accent4">
                <a:hueOff val="-2232385"/>
                <a:satOff val="13449"/>
                <a:lumOff val="1078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六邊形 7"/>
            <p:cNvSpPr/>
            <p:nvPr/>
          </p:nvSpPr>
          <p:spPr>
            <a:xfrm>
              <a:off x="5978235" y="3938657"/>
              <a:ext cx="1712976" cy="1476884"/>
            </a:xfrm>
            <a:prstGeom prst="hexagon">
              <a:avLst>
                <a:gd name="adj" fmla="val 25000"/>
                <a:gd name="vf" fmla="val 115470"/>
              </a:avLst>
            </a:prstGeom>
            <a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8000" r="-18000"/>
              </a:stretch>
            </a:blipFill>
            <a:ln>
              <a:solidFill>
                <a:schemeClr val="accent3"/>
              </a:solidFill>
            </a:ln>
          </p:spPr>
          <p:style>
            <a:lnRef idx="2">
              <a:schemeClr val="accent4">
                <a:hueOff val="-4464770"/>
                <a:satOff val="26899"/>
                <a:lumOff val="2156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六邊形 8"/>
            <p:cNvSpPr/>
            <p:nvPr/>
          </p:nvSpPr>
          <p:spPr>
            <a:xfrm>
              <a:off x="7674586" y="6072283"/>
              <a:ext cx="149622" cy="128955"/>
            </a:xfrm>
            <a:prstGeom prst="hexagon">
              <a:avLst>
                <a:gd name="adj" fmla="val 25000"/>
                <a:gd name="vf" fmla="val 115470"/>
              </a:avLst>
            </a:prstGeom>
            <a:ln>
              <a:solidFill>
                <a:schemeClr val="accent4"/>
              </a:solidFill>
            </a:ln>
          </p:spPr>
          <p:style>
            <a:lnRef idx="2">
              <a:schemeClr val="accent3">
                <a:hueOff val="6750158"/>
                <a:satOff val="-10128"/>
                <a:lumOff val="-1647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六邊形 9"/>
            <p:cNvSpPr/>
            <p:nvPr/>
          </p:nvSpPr>
          <p:spPr>
            <a:xfrm>
              <a:off x="6131761" y="5350692"/>
              <a:ext cx="149622" cy="128955"/>
            </a:xfrm>
            <a:prstGeom prst="hexagon">
              <a:avLst>
                <a:gd name="adj" fmla="val 25000"/>
                <a:gd name="vf" fmla="val 115470"/>
              </a:avLst>
            </a:prstGeom>
            <a:ln>
              <a:solidFill>
                <a:schemeClr val="accent5"/>
              </a:solidFill>
            </a:ln>
          </p:spPr>
          <p:style>
            <a:lnRef idx="2">
              <a:schemeClr val="accent3">
                <a:hueOff val="11250264"/>
                <a:satOff val="-16880"/>
                <a:lumOff val="-2745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六邊形 10"/>
            <p:cNvSpPr/>
            <p:nvPr/>
          </p:nvSpPr>
          <p:spPr>
            <a:xfrm>
              <a:off x="6251724" y="3886200"/>
              <a:ext cx="149622" cy="128955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12" name="矩形 11"/>
          <p:cNvSpPr/>
          <p:nvPr userDrawn="1"/>
        </p:nvSpPr>
        <p:spPr bwMode="gray">
          <a:xfrm>
            <a:off x="0" y="6512280"/>
            <a:ext cx="9144000" cy="345721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5720" tIns="44450" rIns="45720" bIns="44450" rtlCol="0" anchor="ctr" anchorCtr="1"/>
          <a:lstStyle/>
          <a:p>
            <a:pPr algn="ctr" eaLnBrk="1" hangingPunct="1"/>
            <a:endParaRPr lang="zh-TW" altLang="en-US" sz="1400" b="1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quarter" idx="10"/>
          </p:nvPr>
        </p:nvSpPr>
        <p:spPr>
          <a:xfrm>
            <a:off x="304800" y="2286000"/>
            <a:ext cx="8534400" cy="4114800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4" name="標題 1"/>
          <p:cNvSpPr>
            <a:spLocks noGrp="1"/>
          </p:cNvSpPr>
          <p:nvPr>
            <p:ph type="title"/>
          </p:nvPr>
        </p:nvSpPr>
        <p:spPr>
          <a:xfrm>
            <a:off x="322456" y="1371601"/>
            <a:ext cx="8499088" cy="77787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2" name="矩形 1"/>
          <p:cNvSpPr/>
          <p:nvPr userDrawn="1"/>
        </p:nvSpPr>
        <p:spPr>
          <a:xfrm>
            <a:off x="3142762" y="6642334"/>
            <a:ext cx="28584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TW" altLang="en-US" sz="1200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敦品勵學  實證濟世  深耕國際  永續高醫</a:t>
            </a:r>
            <a:endParaRPr lang="zh-TW" altLang="zh-TW" sz="12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6477000"/>
            <a:ext cx="91440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0" y="6553200"/>
            <a:ext cx="9144000" cy="152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4" name="矩形 3"/>
          <p:cNvSpPr/>
          <p:nvPr userDrawn="1"/>
        </p:nvSpPr>
        <p:spPr>
          <a:xfrm>
            <a:off x="3142763" y="6581002"/>
            <a:ext cx="28584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TW" altLang="en-US" sz="1200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敦品勵學  實證濟世  深耕國際  永續高醫</a:t>
            </a:r>
            <a:endParaRPr lang="zh-TW" altLang="zh-TW" sz="12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5" name="內容版面配置區 2"/>
          <p:cNvSpPr>
            <a:spLocks noGrp="1"/>
          </p:cNvSpPr>
          <p:nvPr>
            <p:ph sz="quarter" idx="10"/>
          </p:nvPr>
        </p:nvSpPr>
        <p:spPr>
          <a:xfrm>
            <a:off x="304800" y="2286000"/>
            <a:ext cx="8534400" cy="4114800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6" name="標題 1"/>
          <p:cNvSpPr>
            <a:spLocks noGrp="1"/>
          </p:cNvSpPr>
          <p:nvPr>
            <p:ph type="title"/>
          </p:nvPr>
        </p:nvSpPr>
        <p:spPr>
          <a:xfrm>
            <a:off x="322456" y="1371601"/>
            <a:ext cx="8499088" cy="77787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91440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pic>
        <p:nvPicPr>
          <p:cNvPr id="3" name="Picture 7" descr="D:\Albert CY Liu\Documents\Albert\Lion\kmu_photos\kmu_logo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1" y="6465888"/>
            <a:ext cx="392113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文字方塊 4"/>
          <p:cNvSpPr txBox="1">
            <a:spLocks noChangeArrowheads="1"/>
          </p:cNvSpPr>
          <p:nvPr userDrawn="1"/>
        </p:nvSpPr>
        <p:spPr bwMode="auto">
          <a:xfrm>
            <a:off x="514351" y="6440488"/>
            <a:ext cx="18081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eaLnBrk="1" hangingPunct="1">
              <a:defRPr/>
            </a:pPr>
            <a:r>
              <a:rPr kumimoji="0" lang="zh-TW" altLang="en-US" sz="140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高雄醫學大學</a:t>
            </a:r>
            <a:endParaRPr kumimoji="0" lang="en-US" altLang="zh-TW" sz="1400">
              <a:solidFill>
                <a:srgbClr val="00000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文字方塊 4"/>
          <p:cNvSpPr txBox="1">
            <a:spLocks noChangeArrowheads="1"/>
          </p:cNvSpPr>
          <p:nvPr userDrawn="1"/>
        </p:nvSpPr>
        <p:spPr bwMode="auto">
          <a:xfrm>
            <a:off x="485777" y="6638926"/>
            <a:ext cx="26384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dirty="0">
                <a:solidFill>
                  <a:schemeClr val="bg1"/>
                </a:solidFill>
              </a:rPr>
              <a:t> Kaohsiung Medical University</a:t>
            </a:r>
            <a:endParaRPr kumimoji="0" lang="zh-TW" altLang="en-US" sz="1200" dirty="0">
              <a:solidFill>
                <a:schemeClr val="bg1"/>
              </a:solidFill>
            </a:endParaRPr>
          </a:p>
        </p:txBody>
      </p:sp>
      <p:sp>
        <p:nvSpPr>
          <p:cNvPr id="6" name="內容版面配置區 2"/>
          <p:cNvSpPr>
            <a:spLocks noGrp="1"/>
          </p:cNvSpPr>
          <p:nvPr>
            <p:ph sz="quarter" idx="10"/>
          </p:nvPr>
        </p:nvSpPr>
        <p:spPr>
          <a:xfrm>
            <a:off x="304800" y="1425576"/>
            <a:ext cx="8534400" cy="4975225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7" name="標題 1"/>
          <p:cNvSpPr>
            <a:spLocks noGrp="1"/>
          </p:cNvSpPr>
          <p:nvPr>
            <p:ph type="title"/>
          </p:nvPr>
        </p:nvSpPr>
        <p:spPr>
          <a:xfrm>
            <a:off x="322456" y="323851"/>
            <a:ext cx="8499088" cy="77787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0" y="6477000"/>
            <a:ext cx="91440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0" y="0"/>
            <a:ext cx="91440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0" y="335844"/>
            <a:ext cx="91440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矩形 11"/>
          <p:cNvSpPr/>
          <p:nvPr userDrawn="1"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pic>
        <p:nvPicPr>
          <p:cNvPr id="13" name="圖片 12" descr="kmu_logo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28600" y="152401"/>
            <a:ext cx="719333" cy="719333"/>
          </a:xfrm>
          <a:prstGeom prst="rect">
            <a:avLst/>
          </a:prstGeom>
        </p:spPr>
      </p:pic>
      <p:sp>
        <p:nvSpPr>
          <p:cNvPr id="14" name="文字方塊 13"/>
          <p:cNvSpPr txBox="1"/>
          <p:nvPr userDrawn="1"/>
        </p:nvSpPr>
        <p:spPr>
          <a:xfrm>
            <a:off x="914400" y="194734"/>
            <a:ext cx="4155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800" b="1" kern="1200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KAOHSIUNG MEDICAL UNIVERSITY</a:t>
            </a:r>
            <a:endParaRPr lang="zh-TW" altLang="en-US" b="1" dirty="0"/>
          </a:p>
        </p:txBody>
      </p:sp>
      <p:sp>
        <p:nvSpPr>
          <p:cNvPr id="15" name="矩形 14"/>
          <p:cNvSpPr/>
          <p:nvPr userDrawn="1"/>
        </p:nvSpPr>
        <p:spPr>
          <a:xfrm>
            <a:off x="0" y="6553200"/>
            <a:ext cx="9144000" cy="152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17" name="矩形 16"/>
          <p:cNvSpPr/>
          <p:nvPr userDrawn="1"/>
        </p:nvSpPr>
        <p:spPr>
          <a:xfrm>
            <a:off x="3142763" y="6581002"/>
            <a:ext cx="28584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TW" altLang="en-US" sz="1200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敦品勵學  實證濟世  深耕國際  永續高醫</a:t>
            </a:r>
            <a:endParaRPr lang="zh-TW" altLang="zh-TW" sz="12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6" name="內容版面配置區 2"/>
          <p:cNvSpPr>
            <a:spLocks noGrp="1"/>
          </p:cNvSpPr>
          <p:nvPr>
            <p:ph sz="quarter" idx="10"/>
          </p:nvPr>
        </p:nvSpPr>
        <p:spPr>
          <a:xfrm>
            <a:off x="304800" y="2057400"/>
            <a:ext cx="8534400" cy="4343400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8" name="標題 1"/>
          <p:cNvSpPr>
            <a:spLocks noGrp="1"/>
          </p:cNvSpPr>
          <p:nvPr>
            <p:ph type="title"/>
          </p:nvPr>
        </p:nvSpPr>
        <p:spPr>
          <a:xfrm>
            <a:off x="322456" y="1051352"/>
            <a:ext cx="8499088" cy="77787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6477000"/>
            <a:ext cx="91440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0" y="0"/>
            <a:ext cx="91440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0" y="6553200"/>
            <a:ext cx="9144000" cy="152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grpSp>
        <p:nvGrpSpPr>
          <p:cNvPr id="15" name="群組 14"/>
          <p:cNvGrpSpPr/>
          <p:nvPr userDrawn="1"/>
        </p:nvGrpSpPr>
        <p:grpSpPr>
          <a:xfrm>
            <a:off x="76201" y="79375"/>
            <a:ext cx="2181225" cy="437196"/>
            <a:chOff x="104775" y="127000"/>
            <a:chExt cx="3019425" cy="605199"/>
          </a:xfrm>
        </p:grpSpPr>
        <p:sp>
          <p:nvSpPr>
            <p:cNvPr id="12" name="文字方塊 4"/>
            <p:cNvSpPr txBox="1">
              <a:spLocks noChangeArrowheads="1"/>
            </p:cNvSpPr>
            <p:nvPr userDrawn="1"/>
          </p:nvSpPr>
          <p:spPr bwMode="auto">
            <a:xfrm>
              <a:off x="514350" y="127000"/>
              <a:ext cx="1808162" cy="426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r>
                <a:rPr kumimoji="0" lang="zh-TW" altLang="en-US" sz="1400" dirty="0">
                  <a:solidFill>
                    <a:schemeClr val="tx2"/>
                  </a:solidFill>
                  <a:latin typeface="微軟正黑體" pitchFamily="34" charset="-120"/>
                  <a:ea typeface="微軟正黑體" pitchFamily="34" charset="-120"/>
                </a:rPr>
                <a:t>高雄醫學大學</a:t>
              </a:r>
              <a:endParaRPr kumimoji="0" lang="en-US" altLang="zh-TW" sz="1400" dirty="0">
                <a:solidFill>
                  <a:schemeClr val="tx2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13" name="文字方塊 12"/>
            <p:cNvSpPr txBox="1">
              <a:spLocks noChangeArrowheads="1"/>
            </p:cNvSpPr>
            <p:nvPr userDrawn="1"/>
          </p:nvSpPr>
          <p:spPr bwMode="auto">
            <a:xfrm>
              <a:off x="485774" y="391362"/>
              <a:ext cx="2638426" cy="340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r>
                <a:rPr kumimoji="0" lang="en-US" altLang="zh-TW" sz="1000" dirty="0">
                  <a:solidFill>
                    <a:schemeClr val="bg1"/>
                  </a:solidFill>
                </a:rPr>
                <a:t> </a:t>
              </a:r>
              <a:r>
                <a:rPr kumimoji="0" lang="en-US" altLang="zh-TW" sz="1000" dirty="0">
                  <a:solidFill>
                    <a:schemeClr val="tx2"/>
                  </a:solidFill>
                </a:rPr>
                <a:t>Kaohsiung Medical University</a:t>
              </a:r>
              <a:endParaRPr kumimoji="0" lang="zh-TW" altLang="en-US" sz="1000" dirty="0">
                <a:solidFill>
                  <a:schemeClr val="tx2"/>
                </a:solidFill>
              </a:endParaRPr>
            </a:p>
          </p:txBody>
        </p:sp>
        <p:pic>
          <p:nvPicPr>
            <p:cNvPr id="14" name="圖片 13" descr="kmu_logo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04775" y="218326"/>
              <a:ext cx="457200" cy="457199"/>
            </a:xfrm>
            <a:prstGeom prst="rect">
              <a:avLst/>
            </a:prstGeom>
          </p:spPr>
        </p:pic>
      </p:grpSp>
      <p:sp>
        <p:nvSpPr>
          <p:cNvPr id="10" name="矩形 9"/>
          <p:cNvSpPr/>
          <p:nvPr userDrawn="1"/>
        </p:nvSpPr>
        <p:spPr>
          <a:xfrm>
            <a:off x="3142763" y="6581002"/>
            <a:ext cx="28584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TW" altLang="en-US" sz="1200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敦品勵學  實證濟世  深耕國際  永續高醫</a:t>
            </a:r>
            <a:endParaRPr lang="zh-TW" altLang="zh-TW" sz="12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1" name="內容版面配置區 2">
            <a:extLst>
              <a:ext uri="{FF2B5EF4-FFF2-40B4-BE49-F238E27FC236}">
                <a16:creationId xmlns:a16="http://schemas.microsoft.com/office/drawing/2014/main" id="{D801708A-A274-4870-BCFB-2B939F8AC85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4800" y="2057400"/>
            <a:ext cx="8534400" cy="4343400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6" name="標題 1">
            <a:extLst>
              <a:ext uri="{FF2B5EF4-FFF2-40B4-BE49-F238E27FC236}">
                <a16:creationId xmlns:a16="http://schemas.microsoft.com/office/drawing/2014/main" id="{47A3D60B-F1D6-4DC6-A4FC-3689E4E8D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456" y="1051352"/>
            <a:ext cx="8499088" cy="77787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4" name="群組 3"/>
          <p:cNvGrpSpPr/>
          <p:nvPr userDrawn="1"/>
        </p:nvGrpSpPr>
        <p:grpSpPr>
          <a:xfrm>
            <a:off x="76201" y="79375"/>
            <a:ext cx="2181225" cy="437196"/>
            <a:chOff x="104775" y="127000"/>
            <a:chExt cx="3019425" cy="605199"/>
          </a:xfrm>
        </p:grpSpPr>
        <p:sp>
          <p:nvSpPr>
            <p:cNvPr id="5" name="文字方塊 4"/>
            <p:cNvSpPr txBox="1">
              <a:spLocks noChangeArrowheads="1"/>
            </p:cNvSpPr>
            <p:nvPr userDrawn="1"/>
          </p:nvSpPr>
          <p:spPr bwMode="auto">
            <a:xfrm>
              <a:off x="514350" y="127000"/>
              <a:ext cx="1808162" cy="426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r>
                <a:rPr kumimoji="0" lang="zh-TW" altLang="en-US" sz="1400" dirty="0">
                  <a:solidFill>
                    <a:schemeClr val="tx2"/>
                  </a:solidFill>
                  <a:latin typeface="微軟正黑體" pitchFamily="34" charset="-120"/>
                  <a:ea typeface="微軟正黑體" pitchFamily="34" charset="-120"/>
                </a:rPr>
                <a:t>高雄醫學大學</a:t>
              </a:r>
              <a:endParaRPr kumimoji="0" lang="en-US" altLang="zh-TW" sz="1400" dirty="0">
                <a:solidFill>
                  <a:schemeClr val="tx2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6" name="文字方塊 5"/>
            <p:cNvSpPr txBox="1">
              <a:spLocks noChangeArrowheads="1"/>
            </p:cNvSpPr>
            <p:nvPr userDrawn="1"/>
          </p:nvSpPr>
          <p:spPr bwMode="auto">
            <a:xfrm>
              <a:off x="485774" y="391362"/>
              <a:ext cx="2638426" cy="340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r>
                <a:rPr kumimoji="0" lang="en-US" altLang="zh-TW" sz="1000" dirty="0">
                  <a:solidFill>
                    <a:schemeClr val="bg1"/>
                  </a:solidFill>
                </a:rPr>
                <a:t> </a:t>
              </a:r>
              <a:r>
                <a:rPr kumimoji="0" lang="en-US" altLang="zh-TW" sz="1000" dirty="0">
                  <a:solidFill>
                    <a:schemeClr val="tx2"/>
                  </a:solidFill>
                </a:rPr>
                <a:t>Kaohsiung Medical University</a:t>
              </a:r>
              <a:endParaRPr kumimoji="0" lang="zh-TW" altLang="en-US" sz="1000" dirty="0">
                <a:solidFill>
                  <a:schemeClr val="tx2"/>
                </a:solidFill>
              </a:endParaRPr>
            </a:p>
          </p:txBody>
        </p:sp>
        <p:pic>
          <p:nvPicPr>
            <p:cNvPr id="7" name="圖片 6" descr="kmu_logo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04775" y="218326"/>
              <a:ext cx="457200" cy="457199"/>
            </a:xfrm>
            <a:prstGeom prst="rect">
              <a:avLst/>
            </a:prstGeom>
          </p:spPr>
        </p:pic>
      </p:grpSp>
      <p:sp>
        <p:nvSpPr>
          <p:cNvPr id="8" name="內容版面配置區 2">
            <a:extLst>
              <a:ext uri="{FF2B5EF4-FFF2-40B4-BE49-F238E27FC236}">
                <a16:creationId xmlns:a16="http://schemas.microsoft.com/office/drawing/2014/main" id="{C626DF7C-B229-45C1-ABEA-59D48F01E8F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4800" y="2057400"/>
            <a:ext cx="8534400" cy="4343400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9" name="標題 1">
            <a:extLst>
              <a:ext uri="{FF2B5EF4-FFF2-40B4-BE49-F238E27FC236}">
                <a16:creationId xmlns:a16="http://schemas.microsoft.com/office/drawing/2014/main" id="{CCDF438D-9CCB-43C1-80B5-A855DBDFB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456" y="1051352"/>
            <a:ext cx="8499088" cy="77787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</p:spTree>
    <p:extLst>
      <p:ext uri="{BB962C8B-B14F-4D97-AF65-F5344CB8AC3E}">
        <p14:creationId xmlns:p14="http://schemas.microsoft.com/office/powerpoint/2010/main" val="2784095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LoveKMU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6477000"/>
            <a:ext cx="91440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0" y="0"/>
            <a:ext cx="91440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0" y="6553200"/>
            <a:ext cx="9144000" cy="152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3142763" y="6581002"/>
            <a:ext cx="28584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TW" altLang="en-US" sz="1200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敦品勵學  實證濟世  深耕國際  永續高醫</a:t>
            </a:r>
            <a:endParaRPr lang="zh-TW" altLang="zh-TW" sz="12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6" name="內容版面配置區 2">
            <a:extLst>
              <a:ext uri="{FF2B5EF4-FFF2-40B4-BE49-F238E27FC236}">
                <a16:creationId xmlns:a16="http://schemas.microsoft.com/office/drawing/2014/main" id="{F8D7B515-249B-4CDF-A09B-13B05A16563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4800" y="1523999"/>
            <a:ext cx="8534400" cy="4800600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8" name="標題 1">
            <a:extLst>
              <a:ext uri="{FF2B5EF4-FFF2-40B4-BE49-F238E27FC236}">
                <a16:creationId xmlns:a16="http://schemas.microsoft.com/office/drawing/2014/main" id="{FCD35D68-DFFF-4C16-B945-93A86E1E0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456" y="474453"/>
            <a:ext cx="8499088" cy="77787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2E2DBD6-C492-4640-9076-CFF1525FA64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4800" y="2286000"/>
            <a:ext cx="8534400" cy="4114800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4" name="標題 1">
            <a:extLst>
              <a:ext uri="{FF2B5EF4-FFF2-40B4-BE49-F238E27FC236}">
                <a16:creationId xmlns:a16="http://schemas.microsoft.com/office/drawing/2014/main" id="{4A729D6B-9C78-4F72-8441-E53C07FEB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456" y="1431925"/>
            <a:ext cx="8499088" cy="77787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</p:spTree>
    <p:extLst>
      <p:ext uri="{BB962C8B-B14F-4D97-AF65-F5344CB8AC3E}">
        <p14:creationId xmlns:p14="http://schemas.microsoft.com/office/powerpoint/2010/main" val="145044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0" y="6488114"/>
            <a:ext cx="9144000" cy="3206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0" y="6697664"/>
            <a:ext cx="9144000" cy="16033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0" y="0"/>
            <a:ext cx="304800" cy="1295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/>
          </a:p>
        </p:txBody>
      </p:sp>
      <p:pic>
        <p:nvPicPr>
          <p:cNvPr id="1029" name="圖片 6" descr="PPT底圖.jpg"/>
          <p:cNvPicPr>
            <a:picLocks noChangeAspect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04800" y="0"/>
            <a:ext cx="8839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68" r:id="rId2"/>
    <p:sldLayoutId id="2147483782" r:id="rId3"/>
    <p:sldLayoutId id="2147483771" r:id="rId4"/>
    <p:sldLayoutId id="2147483781" r:id="rId5"/>
    <p:sldLayoutId id="2147483783" r:id="rId6"/>
    <p:sldLayoutId id="2147483787" r:id="rId7"/>
    <p:sldLayoutId id="2147483784" r:id="rId8"/>
    <p:sldLayoutId id="2147483785" r:id="rId9"/>
    <p:sldLayoutId id="2147483786" r:id="rId10"/>
    <p:sldLayoutId id="2147483773" r:id="rId11"/>
    <p:sldLayoutId id="2147483776" r:id="rId12"/>
    <p:sldLayoutId id="2147483772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軟正黑體" pitchFamily="34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軟正黑體" pitchFamily="34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軟正黑體" pitchFamily="34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軟正黑體" pitchFamily="34" charset="-120"/>
        </a:defRPr>
      </a:lvl5pPr>
      <a:lvl6pPr marL="45718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軟正黑體" pitchFamily="34" charset="-120"/>
        </a:defRPr>
      </a:lvl6pPr>
      <a:lvl7pPr marL="91437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軟正黑體" pitchFamily="34" charset="-120"/>
        </a:defRPr>
      </a:lvl7pPr>
      <a:lvl8pPr marL="137156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軟正黑體" pitchFamily="34" charset="-120"/>
        </a:defRPr>
      </a:lvl8pPr>
      <a:lvl9pPr marL="182875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軟正黑體" pitchFamily="34" charset="-120"/>
        </a:defRPr>
      </a:lvl9pPr>
    </p:titleStyle>
    <p:bodyStyle>
      <a:lvl1pPr marL="342892" indent="-34289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1" indent="-28574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內容版面配置區 4">
            <a:extLst>
              <a:ext uri="{FF2B5EF4-FFF2-40B4-BE49-F238E27FC236}">
                <a16:creationId xmlns:a16="http://schemas.microsoft.com/office/drawing/2014/main" id="{60D0FA64-34F0-4B72-B0FD-B6FD835C069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標題 3">
            <a:extLst>
              <a:ext uri="{FF2B5EF4-FFF2-40B4-BE49-F238E27FC236}">
                <a16:creationId xmlns:a16="http://schemas.microsoft.com/office/drawing/2014/main" id="{2D1EB68B-5D6F-47FC-9EDC-FF6AC005E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37157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內容版面配置區 4">
            <a:extLst>
              <a:ext uri="{FF2B5EF4-FFF2-40B4-BE49-F238E27FC236}">
                <a16:creationId xmlns:a16="http://schemas.microsoft.com/office/drawing/2014/main" id="{5017C306-93AE-4BCB-AE8F-21050BDE35D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標題 3">
            <a:extLst>
              <a:ext uri="{FF2B5EF4-FFF2-40B4-BE49-F238E27FC236}">
                <a16:creationId xmlns:a16="http://schemas.microsoft.com/office/drawing/2014/main" id="{7BC585D2-C9AC-4E0C-90B7-E2931104B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04207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>
            <a:extLst>
              <a:ext uri="{FF2B5EF4-FFF2-40B4-BE49-F238E27FC236}">
                <a16:creationId xmlns:a16="http://schemas.microsoft.com/office/drawing/2014/main" id="{56CC3661-FC0A-4D00-9EEF-57A66EEF1DB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標題 2">
            <a:extLst>
              <a:ext uri="{FF2B5EF4-FFF2-40B4-BE49-F238E27FC236}">
                <a16:creationId xmlns:a16="http://schemas.microsoft.com/office/drawing/2014/main" id="{872C4CDA-1EBC-4DF8-9E17-4FA384C03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68959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內容版面配置區 4">
            <a:extLst>
              <a:ext uri="{FF2B5EF4-FFF2-40B4-BE49-F238E27FC236}">
                <a16:creationId xmlns:a16="http://schemas.microsoft.com/office/drawing/2014/main" id="{34135532-BBB4-4511-B002-ACF6BBBE937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標題 3">
            <a:extLst>
              <a:ext uri="{FF2B5EF4-FFF2-40B4-BE49-F238E27FC236}">
                <a16:creationId xmlns:a16="http://schemas.microsoft.com/office/drawing/2014/main" id="{E338DA58-9B99-4860-A461-A6ED11850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90548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>
            <a:extLst>
              <a:ext uri="{FF2B5EF4-FFF2-40B4-BE49-F238E27FC236}">
                <a16:creationId xmlns:a16="http://schemas.microsoft.com/office/drawing/2014/main" id="{D53634C1-4310-46FF-AC50-17736A99985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標題 2">
            <a:extLst>
              <a:ext uri="{FF2B5EF4-FFF2-40B4-BE49-F238E27FC236}">
                <a16:creationId xmlns:a16="http://schemas.microsoft.com/office/drawing/2014/main" id="{202529EE-6198-4EF6-9D64-A4A074E72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4656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>
            <a:extLst>
              <a:ext uri="{FF2B5EF4-FFF2-40B4-BE49-F238E27FC236}">
                <a16:creationId xmlns:a16="http://schemas.microsoft.com/office/drawing/2014/main" id="{C1BBD2FF-8714-470F-8011-30E8352C111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標題 2">
            <a:extLst>
              <a:ext uri="{FF2B5EF4-FFF2-40B4-BE49-F238E27FC236}">
                <a16:creationId xmlns:a16="http://schemas.microsoft.com/office/drawing/2014/main" id="{0D5E9088-4BEA-4C35-A719-AA8FA3B40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12607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0026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48091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MU">
      <a:majorFont>
        <a:latin typeface="Arial"/>
        <a:ea typeface="微軟正黑體"/>
        <a:cs typeface=""/>
      </a:majorFont>
      <a:minorFont>
        <a:latin typeface="Arial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rgbClr val="9BBB59"/>
        </a:solidFill>
        <a:ln>
          <a:noFill/>
        </a:ln>
        <a:effectLst>
          <a:outerShdw dist="107763" dir="2700000" algn="ctr" rotWithShape="0">
            <a:schemeClr val="bg2">
              <a:alpha val="50000"/>
            </a:schemeClr>
          </a:outerShdw>
        </a:effectLst>
        <a:extLs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lIns="45720" tIns="44450" rIns="45720" bIns="44450" anchor="ctr" anchorCtr="1"/>
      <a:lstStyle>
        <a:defPPr algn="ctr" eaLnBrk="1" hangingPunct="1">
          <a:defRPr sz="1400" b="1" dirty="0" smtClean="0">
            <a:latin typeface="Times New Roman" panose="02020603050405020304" pitchFamily="18" charset="0"/>
            <a:ea typeface="+mn-ea"/>
            <a:cs typeface="Times New Roman" panose="02020603050405020304" pitchFamily="18" charset="0"/>
          </a:defRPr>
        </a:defPPr>
      </a:lst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5166</TotalTime>
  <Words>0</Words>
  <Application>Microsoft Office PowerPoint</Application>
  <PresentationFormat>如螢幕大小 (4:3)</PresentationFormat>
  <Paragraphs>0</Paragraphs>
  <Slides>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4" baseType="lpstr">
      <vt:lpstr>微軟正黑體</vt:lpstr>
      <vt:lpstr>新細明體</vt:lpstr>
      <vt:lpstr>Arial</vt:lpstr>
      <vt:lpstr>Calibri</vt:lpstr>
      <vt:lpstr>Times New Roman</vt:lpstr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root</dc:creator>
  <cp:lastModifiedBy>user</cp:lastModifiedBy>
  <cp:revision>460</cp:revision>
  <cp:lastPrinted>2021-11-05T04:00:31Z</cp:lastPrinted>
  <dcterms:created xsi:type="dcterms:W3CDTF">2011-11-04T06:59:05Z</dcterms:created>
  <dcterms:modified xsi:type="dcterms:W3CDTF">2021-12-10T01:05:52Z</dcterms:modified>
</cp:coreProperties>
</file>