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5656DF-422C-BD6A-ED88-61644D7E8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1675" y="1787547"/>
            <a:ext cx="6142101" cy="1518407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31142C-B327-7682-7D58-5F61F4E86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1675" y="3305955"/>
            <a:ext cx="6142102" cy="8116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48422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29BB38-475F-67ED-6CC7-930E5803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8B5D299-FE56-6CE9-D2C1-ABD4B31AD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FFA060-2AAF-6125-15DB-DE58B49B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E61B82-2205-E18F-6E6D-51452248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DF9188-516D-7EB9-8461-C0FEBE45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F9E53C-BBB9-C27B-0A56-32D5CC13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73D1C-42CC-15C1-3E08-B517F377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88" y="738477"/>
            <a:ext cx="8962937" cy="119540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20595C-C007-1830-4728-768B19106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88" y="2174309"/>
            <a:ext cx="10830012" cy="3924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6747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73D1C-42CC-15C1-3E08-B517F377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88" y="738477"/>
            <a:ext cx="8962937" cy="119540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20595C-C007-1830-4728-768B19106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88" y="2174309"/>
            <a:ext cx="10830012" cy="3924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182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3FDC9-5A42-CC34-D358-0939CE8C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734BA7-69A1-A447-9C3D-B542310F5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25C04B-A5C1-0F12-4F41-D450CBD1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97F06E-A395-0230-5BBD-347C9A9A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BBD0C2-5E62-6C44-4094-461BB52D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86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065BED-35D4-F8D5-18A2-DE2C5B15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FE70C6-35E8-35AF-5513-C1C7D125C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533BA3E-4A55-5782-014B-F8ED6BDFC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6B6539-5EF2-55E7-04BA-CAFEFABF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C249AA6-10A1-E581-79AB-4F5E7E0A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C063C1-E6D8-C3FF-C551-C2985005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12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EFB31D-3BE5-5760-D559-620EDEAB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0A2A0C-1D69-CDB1-CFC4-7E85AD9F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CD34971-0DC0-E083-58C5-058BD602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CD1747F-1184-8E33-317E-567110895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F7842DF-D901-4BF1-8A85-16E433796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C4519F9-4B6F-FAFA-4756-75271881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AEC3B68-0A48-ECEA-96E4-ECA9F60B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489A4A7-9DB2-47C0-5F17-5DF32AAC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60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707112-1B5A-6651-F946-48406C29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482" y="1078189"/>
            <a:ext cx="8794459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66554D-80BF-3997-FB59-4827CC0A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C6D0127-F6E2-9870-CB3C-E0CBCED4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D333DB-6CEB-637C-19AA-E39A4DB6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66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3FF3999-E242-240D-D60D-491B315C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9F606A4-7299-BA91-E312-C3324CF9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77B064-9134-4EC6-9305-974E6C36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93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F09B2A-7D67-31A1-6339-CD2B5477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DDBC0B-C59A-1E53-547D-A3890BFF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2841EE7-2C54-E889-C74E-80420CDEB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7388BF1-2E52-EF4B-98EC-AB57D130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58D20B-6EB8-AC59-BBF5-7DFF39E8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B3BFE3-0177-C299-880C-4E813BBB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46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9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60C106-0BA6-4374-A4CA-AE17B1C32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EA679E-A94D-4F0F-B62F-4353F4C84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17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35D777-568D-F0EB-EE9B-EFE7C45E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83059E-B12C-20C7-212B-453D72E33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779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微軟正黑體</vt:lpstr>
      <vt:lpstr>Arial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琮駿 黃</dc:creator>
  <cp:lastModifiedBy>琮駿 黃</cp:lastModifiedBy>
  <cp:revision>11</cp:revision>
  <dcterms:created xsi:type="dcterms:W3CDTF">2024-07-11T07:13:00Z</dcterms:created>
  <dcterms:modified xsi:type="dcterms:W3CDTF">2024-10-02T07:15:53Z</dcterms:modified>
</cp:coreProperties>
</file>