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8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825888C-537F-41A6-9BEA-FE14DD3ED1EE}">
          <p14:sldIdLst>
            <p14:sldId id="256"/>
            <p14:sldId id="266"/>
            <p14:sldId id="267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656DF-422C-BD6A-ED88-61644D7E8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6" y="3635200"/>
            <a:ext cx="6142101" cy="151840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1142C-B327-7682-7D58-5F61F4E86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616" y="5153608"/>
            <a:ext cx="6142102" cy="8116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4842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39A6A931-BD93-41CA-D5C0-4458708B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07" y="1021279"/>
            <a:ext cx="9059158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6DAC326-33E8-D5D3-4632-06CAD4E6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907" y="2381697"/>
            <a:ext cx="9059158" cy="4141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0515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73D1C-42CC-15C1-3E08-B517F3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23" y="1021279"/>
            <a:ext cx="10284642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20595C-C007-1830-4728-768B1910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23" y="2381697"/>
            <a:ext cx="10284642" cy="4141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6747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投影片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FAEA05A0-D8BB-6A5E-72D0-E44204FF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1021279"/>
            <a:ext cx="11462993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00B3251-8E74-6ECD-28EC-AC9ED2C2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2381697"/>
            <a:ext cx="11462993" cy="4141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9877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9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0C106-0BA6-4374-A4CA-AE17B1C32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24" y="3503227"/>
            <a:ext cx="6142101" cy="151840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EA679E-A94D-4F0F-B62F-4353F4C84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24" y="5021635"/>
            <a:ext cx="6142102" cy="81163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017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EBC2F4-D686-A95F-B3A6-AE597F8B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678" y="1021279"/>
            <a:ext cx="10124387" cy="11954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0DAAED-E1A9-5632-B78D-A2297B84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677" y="2381697"/>
            <a:ext cx="10124387" cy="414164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62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0EA732-C127-39FD-EFA3-F24E9227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7710B7-506A-5B1F-FDEB-92021E5E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66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FC987-85CE-C62B-FDD9-43CE4FEC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1021279"/>
            <a:ext cx="11462993" cy="11954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BCAA15-2D23-A33B-8D7E-2B59E5F6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2381697"/>
            <a:ext cx="11462993" cy="414164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26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2D2AA-2567-5014-D65A-E7EBD62C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0A951B-2A7B-5282-CC9A-E3FDD7F5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93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微軟正黑體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琮駿 黃</dc:creator>
  <cp:lastModifiedBy>琮駿 黃</cp:lastModifiedBy>
  <cp:revision>30</cp:revision>
  <dcterms:created xsi:type="dcterms:W3CDTF">2024-07-11T07:13:00Z</dcterms:created>
  <dcterms:modified xsi:type="dcterms:W3CDTF">2024-10-02T07:25:01Z</dcterms:modified>
</cp:coreProperties>
</file>